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3"/>
    <p:restoredTop sz="96041"/>
  </p:normalViewPr>
  <p:slideViewPr>
    <p:cSldViewPr snapToGrid="0" snapToObjects="1">
      <p:cViewPr varScale="1">
        <p:scale>
          <a:sx n="237" d="100"/>
          <a:sy n="237" d="100"/>
        </p:scale>
        <p:origin x="3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" y="0"/>
            <a:ext cx="2290436" cy="2527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CB5C1-2898-F84E-A4C9-2BEE0F48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7"/>
            <a:ext cx="2286000" cy="250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579F6-50B9-5A41-BB63-69F69E3E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69" y="346269"/>
            <a:ext cx="626314" cy="413238"/>
          </a:xfrm>
          <a:prstGeom prst="rect">
            <a:avLst/>
          </a:prstGeom>
          <a:effectLst>
            <a:outerShdw blurRad="38100" dist="38100" dir="5400000" sx="80000" sy="80000" algn="ctr" rotWithShape="0">
              <a:srgbClr val="000000">
                <a:alpha val="20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0D2CBB4-B5A7-E94A-962F-D475327C1516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02C992-E870-224C-A2BE-FDCCDF95A9BF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5FA83-1AF0-2C4E-A09C-19866A881EEC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B71E94-898C-F24A-9CFB-E6EE7DBC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D505C8F-F93A-1B48-9CC3-F6CC04953EB9}"/>
              </a:ext>
            </a:extLst>
          </p:cNvPr>
          <p:cNvSpPr/>
          <p:nvPr/>
        </p:nvSpPr>
        <p:spPr>
          <a:xfrm>
            <a:off x="402" y="2476819"/>
            <a:ext cx="2290436" cy="672465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690531-2423-8A47-B244-1B4889E2BB5B}"/>
              </a:ext>
            </a:extLst>
          </p:cNvPr>
          <p:cNvSpPr/>
          <p:nvPr/>
        </p:nvSpPr>
        <p:spPr>
          <a:xfrm>
            <a:off x="50698" y="49937"/>
            <a:ext cx="2184603" cy="3036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B7C25-A5F4-AA47-9093-3BE2A87E1613}"/>
              </a:ext>
            </a:extLst>
          </p:cNvPr>
          <p:cNvSpPr txBox="1"/>
          <p:nvPr/>
        </p:nvSpPr>
        <p:spPr>
          <a:xfrm>
            <a:off x="74079" y="2463539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7634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13056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cp:lastPrinted>2020-07-20T20:04:11Z</cp:lastPrinted>
  <dcterms:created xsi:type="dcterms:W3CDTF">2020-07-20T16:29:17Z</dcterms:created>
  <dcterms:modified xsi:type="dcterms:W3CDTF">2020-08-05T17:03:33Z</dcterms:modified>
</cp:coreProperties>
</file>