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8" r:id="rId2"/>
  </p:sldIdLst>
  <p:sldSz cx="2286000" cy="3429000"/>
  <p:notesSz cx="6858000" cy="9144000"/>
  <p:defaultTextStyle>
    <a:defPPr>
      <a:defRPr lang="en-US"/>
    </a:defPPr>
    <a:lvl1pPr marL="0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1pPr>
    <a:lvl2pPr marL="140635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2pPr>
    <a:lvl3pPr marL="28126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3pPr>
    <a:lvl4pPr marL="42190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4pPr>
    <a:lvl5pPr marL="56253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5pPr>
    <a:lvl6pPr marL="70317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6pPr>
    <a:lvl7pPr marL="84380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7pPr>
    <a:lvl8pPr marL="984443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8pPr>
    <a:lvl9pPr marL="112507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4B"/>
    <a:srgbClr val="4D4283"/>
    <a:srgbClr val="3C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3"/>
    <p:restoredTop sz="96041"/>
  </p:normalViewPr>
  <p:slideViewPr>
    <p:cSldViewPr snapToGrid="0" snapToObjects="1">
      <p:cViewPr varScale="1">
        <p:scale>
          <a:sx n="237" d="100"/>
          <a:sy n="237" d="100"/>
        </p:scale>
        <p:origin x="3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61182"/>
            <a:ext cx="1943100" cy="1193800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801019"/>
            <a:ext cx="1714500" cy="827881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82563"/>
            <a:ext cx="492919" cy="290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82563"/>
            <a:ext cx="1450181" cy="2905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854870"/>
            <a:ext cx="1971675" cy="1426369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294732"/>
            <a:ext cx="1971675" cy="750094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82563"/>
            <a:ext cx="1971675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840582"/>
            <a:ext cx="967085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252538"/>
            <a:ext cx="967085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840582"/>
            <a:ext cx="971848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252538"/>
            <a:ext cx="971848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93713"/>
            <a:ext cx="1157288" cy="2436813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93713"/>
            <a:ext cx="1157288" cy="2436813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82563"/>
            <a:ext cx="197167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912812"/>
            <a:ext cx="1971675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4780-28B7-8840-97E2-E6A7699D18C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3178176"/>
            <a:ext cx="771525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A67DFC-5AB2-1248-928F-5A1E55F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4"/>
            <a:ext cx="2290436" cy="252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C132B-1028-DB4F-9150-853F8A90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" y="10390"/>
            <a:ext cx="2286000" cy="2501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7E6D6-2157-D840-95A2-2D978255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4" y="902548"/>
            <a:ext cx="664502" cy="708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43A6C90-31D3-A24F-A981-D02F5CCCF3A6}"/>
              </a:ext>
            </a:extLst>
          </p:cNvPr>
          <p:cNvGrpSpPr/>
          <p:nvPr/>
        </p:nvGrpSpPr>
        <p:grpSpPr>
          <a:xfrm>
            <a:off x="-10689" y="3148932"/>
            <a:ext cx="2296689" cy="278651"/>
            <a:chOff x="-10689" y="3148932"/>
            <a:chExt cx="2296689" cy="27865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867137-D56E-DB4F-9ED3-D2648B8216BE}"/>
                </a:ext>
              </a:extLst>
            </p:cNvPr>
            <p:cNvSpPr/>
            <p:nvPr/>
          </p:nvSpPr>
          <p:spPr>
            <a:xfrm>
              <a:off x="-10689" y="3148932"/>
              <a:ext cx="2296689" cy="2786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5144D0-B43A-BF43-9FF9-9B6BB535B22C}"/>
                </a:ext>
              </a:extLst>
            </p:cNvPr>
            <p:cNvSpPr txBox="1"/>
            <p:nvPr/>
          </p:nvSpPr>
          <p:spPr>
            <a:xfrm>
              <a:off x="991518" y="3196751"/>
              <a:ext cx="1294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bit.ly</a:t>
              </a:r>
              <a:r>
                <a:rPr lang="en-US" sz="900" b="1" dirty="0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MagLabSciBall</a:t>
              </a:r>
              <a:endParaRPr lang="en-US" sz="900" b="1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18DE935-8A49-0041-A350-19CC7A167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35" y="3173223"/>
              <a:ext cx="699947" cy="23626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D855AD-672A-D242-BC35-EB8EC0CD29E7}"/>
              </a:ext>
            </a:extLst>
          </p:cNvPr>
          <p:cNvSpPr/>
          <p:nvPr/>
        </p:nvSpPr>
        <p:spPr>
          <a:xfrm>
            <a:off x="0" y="2473109"/>
            <a:ext cx="2290436" cy="672465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A2609-D13D-BA4D-B29A-6AC1585B19E1}"/>
              </a:ext>
            </a:extLst>
          </p:cNvPr>
          <p:cNvSpPr/>
          <p:nvPr/>
        </p:nvSpPr>
        <p:spPr>
          <a:xfrm>
            <a:off x="52916" y="65545"/>
            <a:ext cx="2184603" cy="3018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29868-C636-054F-A831-B72CC8191071}"/>
              </a:ext>
            </a:extLst>
          </p:cNvPr>
          <p:cNvSpPr txBox="1"/>
          <p:nvPr/>
        </p:nvSpPr>
        <p:spPr>
          <a:xfrm>
            <a:off x="84768" y="2460511"/>
            <a:ext cx="2120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Helvetica" pitchFamily="2" charset="0"/>
              </a:rPr>
              <a:t>Your Name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Nickname: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Team: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08881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13057</TotalTime>
  <Words>13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47</cp:revision>
  <cp:lastPrinted>2020-07-20T20:04:11Z</cp:lastPrinted>
  <dcterms:created xsi:type="dcterms:W3CDTF">2020-07-20T16:29:17Z</dcterms:created>
  <dcterms:modified xsi:type="dcterms:W3CDTF">2020-08-05T17:05:06Z</dcterms:modified>
</cp:coreProperties>
</file>