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2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144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6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658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8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3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7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6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9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2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0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7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5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nd rainbow">
            <a:extLst>
              <a:ext uri="{FF2B5EF4-FFF2-40B4-BE49-F238E27FC236}">
                <a16:creationId xmlns:a16="http://schemas.microsoft.com/office/drawing/2014/main" id="{261D921C-F151-93D9-8260-22D25E0F9F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 l="20306" r="28118" b="-2"/>
          <a:stretch/>
        </p:blipFill>
        <p:spPr>
          <a:xfrm>
            <a:off x="3842657" y="-1"/>
            <a:ext cx="529896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49" y="1678666"/>
            <a:ext cx="3842636" cy="23690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/>
              <a:t>The Earth's Magnetic Field and Animal Survival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1" y="4050831"/>
            <a:ext cx="3834913" cy="1096901"/>
          </a:xfrm>
        </p:spPr>
        <p:txBody>
          <a:bodyPr>
            <a:normAutofit/>
          </a:bodyPr>
          <a:lstStyle/>
          <a:p>
            <a:r>
              <a:rPr lang="en-US" sz="1400"/>
              <a:t>How Animals Use Magnetoreception for Navigation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What is the Earth's Magnetic Field?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dirty="0"/>
              <a:t>The Earth generates a magnetic field due to the motion of molten iron in its outer core.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dirty="0"/>
              <a:t>This field extends into space and interacts with solar winds, protecting Earth from harmful radiation.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dirty="0"/>
              <a:t>The magnetic field has a north and south pole and creates invisible lines that guide navigation systems.</a:t>
            </a:r>
            <a:endParaRPr lang="en-US" dirty="0"/>
          </a:p>
        </p:txBody>
      </p:sp>
      <p:pic>
        <p:nvPicPr>
          <p:cNvPr id="5" name="Picture 4" descr="Circular maze labyrinth">
            <a:extLst>
              <a:ext uri="{FF2B5EF4-FFF2-40B4-BE49-F238E27FC236}">
                <a16:creationId xmlns:a16="http://schemas.microsoft.com/office/drawing/2014/main" id="{8FB59046-7060-6A57-B408-75C35D4E22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97" r="54720" b="-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What is Magnetoreception?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r>
              <a:rPr dirty="0"/>
              <a:t>Magnetoreception is the ability of some animals to detect the Earth's magnetic field.</a:t>
            </a:r>
          </a:p>
          <a:p>
            <a:r>
              <a:rPr dirty="0"/>
              <a:t>It helps animals navigate long distances, especially during migration or homing.</a:t>
            </a:r>
          </a:p>
        </p:txBody>
      </p:sp>
      <p:pic>
        <p:nvPicPr>
          <p:cNvPr id="5" name="Picture 4" descr="A race between four rabbits and one tortoise and the tortoise is on the lead">
            <a:extLst>
              <a:ext uri="{FF2B5EF4-FFF2-40B4-BE49-F238E27FC236}">
                <a16:creationId xmlns:a16="http://schemas.microsoft.com/office/drawing/2014/main" id="{5B38C5E3-72FE-50CA-A622-AFA33F84D0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58" r="25353" b="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The green sea turtle">
            <a:extLst>
              <a:ext uri="{FF2B5EF4-FFF2-40B4-BE49-F238E27FC236}">
                <a16:creationId xmlns:a16="http://schemas.microsoft.com/office/drawing/2014/main" id="{605C332D-8B7D-3C97-6648-F112929215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953" r="1215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Sea Turtles and Magnetic Fields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" y="2160589"/>
            <a:ext cx="288834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Loggerhead sea turtles use magnetic fields to navigate vast distances in the ocean.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Female turtles return to the exact beach where they were born to lay eggs.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Birds and Magnetic Navigation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07172" y="2160589"/>
            <a:ext cx="30483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Birds, such as Arctic Terns, use the Earth's magnetic field to navigate during migration.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travel thousands of miles from the Arctic to the Antarctic.</a:t>
            </a:r>
          </a:p>
        </p:txBody>
      </p:sp>
      <p:pic>
        <p:nvPicPr>
          <p:cNvPr id="5" name="Picture 4" descr="Penguins on ice">
            <a:extLst>
              <a:ext uri="{FF2B5EF4-FFF2-40B4-BE49-F238E27FC236}">
                <a16:creationId xmlns:a16="http://schemas.microsoft.com/office/drawing/2014/main" id="{B1D5FD2D-B21F-965A-037F-57A57C34AF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49" r="30473" b="-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Bees working on a honeycomb">
            <a:extLst>
              <a:ext uri="{FF2B5EF4-FFF2-40B4-BE49-F238E27FC236}">
                <a16:creationId xmlns:a16="http://schemas.microsoft.com/office/drawing/2014/main" id="{36EE9B5F-52A3-A04F-26E8-B62AC6CDCA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98" r="15673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Honeybees and Magnetic Fields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" y="2160589"/>
            <a:ext cx="288834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Honeybees rely on the Earth's magnetic field to orient themselves when navigating back to the hive.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use a combination of the sun and magnetic field to find their way.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Human Impact on Animal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r>
              <a:rPr dirty="0"/>
              <a:t>Human activity, such as the creation of electromagnetic fields (e.g., power lines), may interfere with animals' magnetoreception.</a:t>
            </a:r>
          </a:p>
          <a:p>
            <a:r>
              <a:rPr dirty="0"/>
              <a:t>Climate change and habitat destruction may also impact migration patterns dependent on magnetic fields.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A66E3-A10C-2A0B-E009-6318D489FB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22" r="34778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graph of the earth">
            <a:extLst>
              <a:ext uri="{FF2B5EF4-FFF2-40B4-BE49-F238E27FC236}">
                <a16:creationId xmlns:a16="http://schemas.microsoft.com/office/drawing/2014/main" id="{01404943-A86C-3981-508F-6E21A83047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66" r="28401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Conclusion: The Importance of Earth's Magnetic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r>
              <a:rPr dirty="0"/>
              <a:t>The Earth's magnetic field is vital for many species' survival, especially during migration.</a:t>
            </a:r>
          </a:p>
          <a:p>
            <a:r>
              <a:t>Understanding </a:t>
            </a:r>
            <a:r>
              <a:rPr dirty="0"/>
              <a:t>how animals use this field can help us protect both wildlife and the environment.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75CC7980CCF947B8BFF9A1D52993EE" ma:contentTypeVersion="18" ma:contentTypeDescription="Create a new document." ma:contentTypeScope="" ma:versionID="9dea1f33ea5abffed60f10cc4d5840b8">
  <xsd:schema xmlns:xsd="http://www.w3.org/2001/XMLSchema" xmlns:xs="http://www.w3.org/2001/XMLSchema" xmlns:p="http://schemas.microsoft.com/office/2006/metadata/properties" xmlns:ns2="a44db9cc-518e-47f6-a9d9-9b822d0ec9d4" xmlns:ns3="8205fd16-9687-41ca-bad6-6c61019586dc" targetNamespace="http://schemas.microsoft.com/office/2006/metadata/properties" ma:root="true" ma:fieldsID="db2149c85e9adf2e20d136785cedc52e" ns2:_="" ns3:_="">
    <xsd:import namespace="a44db9cc-518e-47f6-a9d9-9b822d0ec9d4"/>
    <xsd:import namespace="8205fd16-9687-41ca-bad6-6c61019586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4db9cc-518e-47f6-a9d9-9b822d0ec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5fd16-9687-41ca-bad6-6c61019586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0e7474-0f85-4a5c-abdd-523145a01bed}" ma:internalName="TaxCatchAll" ma:showField="CatchAllData" ma:web="8205fd16-9687-41ca-bad6-6c61019586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05fd16-9687-41ca-bad6-6c61019586dc" xsi:nil="true"/>
    <lcf76f155ced4ddcb4097134ff3c332f xmlns="a44db9cc-518e-47f6-a9d9-9b822d0ec9d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8A5300-A07D-4A01-B91A-F708D5D17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4db9cc-518e-47f6-a9d9-9b822d0ec9d4"/>
    <ds:schemaRef ds:uri="8205fd16-9687-41ca-bad6-6c6101958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E33347-3B07-41BA-83B8-208ECDF5B126}">
  <ds:schemaRefs>
    <ds:schemaRef ds:uri="http://schemas.microsoft.com/office/2006/metadata/properties"/>
    <ds:schemaRef ds:uri="http://schemas.microsoft.com/office/infopath/2007/PartnerControls"/>
    <ds:schemaRef ds:uri="8205fd16-9687-41ca-bad6-6c61019586dc"/>
    <ds:schemaRef ds:uri="a44db9cc-518e-47f6-a9d9-9b822d0ec9d4"/>
  </ds:schemaRefs>
</ds:datastoreItem>
</file>

<file path=customXml/itemProps3.xml><?xml version="1.0" encoding="utf-8"?>
<ds:datastoreItem xmlns:ds="http://schemas.openxmlformats.org/officeDocument/2006/customXml" ds:itemID="{474D418E-1DD1-45CB-B235-3BBF92B47F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292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The Earth's Magnetic Field and Animal Survival</vt:lpstr>
      <vt:lpstr>What is the Earth's Magnetic Field?</vt:lpstr>
      <vt:lpstr>What is Magnetoreception?</vt:lpstr>
      <vt:lpstr>Sea Turtles and Magnetic Fields</vt:lpstr>
      <vt:lpstr>Birds and Magnetic Navigation</vt:lpstr>
      <vt:lpstr>Honeybees and Magnetic Fields</vt:lpstr>
      <vt:lpstr>Human Impact on Animal Navigation</vt:lpstr>
      <vt:lpstr>Conclusion: The Importance of Earth's Magnetic Field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Carlos Villa</cp:lastModifiedBy>
  <cp:revision>3</cp:revision>
  <dcterms:created xsi:type="dcterms:W3CDTF">2013-01-27T09:14:16Z</dcterms:created>
  <dcterms:modified xsi:type="dcterms:W3CDTF">2025-07-23T14:49:39Z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0x010100EB75CC7980CCF947B8BFF9A1D52993EE</vt:lpwstr>
  </property>
  <property fmtid="{D5CDD505-2E9C-101B-9397-08002B2CF9AE}" pid="3" name="MediaServiceImageTags">
    <vt:lpwstr/>
  </property>
</Properties>
</file>