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sldIdLst>
    <p:sldId id="260" r:id="rId2"/>
  </p:sldIdLst>
  <p:sldSz cx="2286000" cy="3429000"/>
  <p:notesSz cx="6858000" cy="9144000"/>
  <p:defaultTextStyle>
    <a:defPPr>
      <a:defRPr lang="en-US"/>
    </a:defPPr>
    <a:lvl1pPr marL="0" algn="l" defTabSz="281269" rtl="0" eaLnBrk="1" latinLnBrk="0" hangingPunct="1">
      <a:defRPr sz="554" kern="1200">
        <a:solidFill>
          <a:schemeClr val="tx1"/>
        </a:solidFill>
        <a:latin typeface="+mn-lt"/>
        <a:ea typeface="+mn-ea"/>
        <a:cs typeface="+mn-cs"/>
      </a:defRPr>
    </a:lvl1pPr>
    <a:lvl2pPr marL="140635" algn="l" defTabSz="281269" rtl="0" eaLnBrk="1" latinLnBrk="0" hangingPunct="1">
      <a:defRPr sz="554" kern="1200">
        <a:solidFill>
          <a:schemeClr val="tx1"/>
        </a:solidFill>
        <a:latin typeface="+mn-lt"/>
        <a:ea typeface="+mn-ea"/>
        <a:cs typeface="+mn-cs"/>
      </a:defRPr>
    </a:lvl2pPr>
    <a:lvl3pPr marL="281269" algn="l" defTabSz="281269" rtl="0" eaLnBrk="1" latinLnBrk="0" hangingPunct="1">
      <a:defRPr sz="554" kern="1200">
        <a:solidFill>
          <a:schemeClr val="tx1"/>
        </a:solidFill>
        <a:latin typeface="+mn-lt"/>
        <a:ea typeface="+mn-ea"/>
        <a:cs typeface="+mn-cs"/>
      </a:defRPr>
    </a:lvl3pPr>
    <a:lvl4pPr marL="421904" algn="l" defTabSz="281269" rtl="0" eaLnBrk="1" latinLnBrk="0" hangingPunct="1">
      <a:defRPr sz="554" kern="1200">
        <a:solidFill>
          <a:schemeClr val="tx1"/>
        </a:solidFill>
        <a:latin typeface="+mn-lt"/>
        <a:ea typeface="+mn-ea"/>
        <a:cs typeface="+mn-cs"/>
      </a:defRPr>
    </a:lvl4pPr>
    <a:lvl5pPr marL="562539" algn="l" defTabSz="281269" rtl="0" eaLnBrk="1" latinLnBrk="0" hangingPunct="1">
      <a:defRPr sz="554" kern="1200">
        <a:solidFill>
          <a:schemeClr val="tx1"/>
        </a:solidFill>
        <a:latin typeface="+mn-lt"/>
        <a:ea typeface="+mn-ea"/>
        <a:cs typeface="+mn-cs"/>
      </a:defRPr>
    </a:lvl5pPr>
    <a:lvl6pPr marL="703174" algn="l" defTabSz="281269" rtl="0" eaLnBrk="1" latinLnBrk="0" hangingPunct="1">
      <a:defRPr sz="554" kern="1200">
        <a:solidFill>
          <a:schemeClr val="tx1"/>
        </a:solidFill>
        <a:latin typeface="+mn-lt"/>
        <a:ea typeface="+mn-ea"/>
        <a:cs typeface="+mn-cs"/>
      </a:defRPr>
    </a:lvl6pPr>
    <a:lvl7pPr marL="843808" algn="l" defTabSz="281269" rtl="0" eaLnBrk="1" latinLnBrk="0" hangingPunct="1">
      <a:defRPr sz="554" kern="1200">
        <a:solidFill>
          <a:schemeClr val="tx1"/>
        </a:solidFill>
        <a:latin typeface="+mn-lt"/>
        <a:ea typeface="+mn-ea"/>
        <a:cs typeface="+mn-cs"/>
      </a:defRPr>
    </a:lvl7pPr>
    <a:lvl8pPr marL="984443" algn="l" defTabSz="281269" rtl="0" eaLnBrk="1" latinLnBrk="0" hangingPunct="1">
      <a:defRPr sz="554" kern="1200">
        <a:solidFill>
          <a:schemeClr val="tx1"/>
        </a:solidFill>
        <a:latin typeface="+mn-lt"/>
        <a:ea typeface="+mn-ea"/>
        <a:cs typeface="+mn-cs"/>
      </a:defRPr>
    </a:lvl8pPr>
    <a:lvl9pPr marL="1125078" algn="l" defTabSz="281269" rtl="0" eaLnBrk="1" latinLnBrk="0" hangingPunct="1">
      <a:defRPr sz="55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174B"/>
    <a:srgbClr val="4D4283"/>
    <a:srgbClr val="3C3E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470"/>
    <p:restoredTop sz="96041"/>
  </p:normalViewPr>
  <p:slideViewPr>
    <p:cSldViewPr snapToGrid="0" snapToObjects="1">
      <p:cViewPr varScale="1">
        <p:scale>
          <a:sx n="263" d="100"/>
          <a:sy n="263" d="100"/>
        </p:scale>
        <p:origin x="382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1450" y="561182"/>
            <a:ext cx="1943100" cy="1193800"/>
          </a:xfrm>
        </p:spPr>
        <p:txBody>
          <a:bodyPr anchor="b"/>
          <a:lstStyle>
            <a:lvl1pPr algn="ctr">
              <a:defRPr sz="1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5750" y="1801019"/>
            <a:ext cx="1714500" cy="827881"/>
          </a:xfrm>
        </p:spPr>
        <p:txBody>
          <a:bodyPr/>
          <a:lstStyle>
            <a:lvl1pPr marL="0" indent="0" algn="ctr">
              <a:buNone/>
              <a:defRPr sz="600"/>
            </a:lvl1pPr>
            <a:lvl2pPr marL="114300" indent="0" algn="ctr">
              <a:buNone/>
              <a:defRPr sz="500"/>
            </a:lvl2pPr>
            <a:lvl3pPr marL="228600" indent="0" algn="ctr">
              <a:buNone/>
              <a:defRPr sz="450"/>
            </a:lvl3pPr>
            <a:lvl4pPr marL="342900" indent="0" algn="ctr">
              <a:buNone/>
              <a:defRPr sz="400"/>
            </a:lvl4pPr>
            <a:lvl5pPr marL="457200" indent="0" algn="ctr">
              <a:buNone/>
              <a:defRPr sz="400"/>
            </a:lvl5pPr>
            <a:lvl6pPr marL="571500" indent="0" algn="ctr">
              <a:buNone/>
              <a:defRPr sz="400"/>
            </a:lvl6pPr>
            <a:lvl7pPr marL="685800" indent="0" algn="ctr">
              <a:buNone/>
              <a:defRPr sz="400"/>
            </a:lvl7pPr>
            <a:lvl8pPr marL="800100" indent="0" algn="ctr">
              <a:buNone/>
              <a:defRPr sz="400"/>
            </a:lvl8pPr>
            <a:lvl9pPr marL="914400" indent="0" algn="ctr">
              <a:buNone/>
              <a:defRPr sz="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C4780-28B7-8840-97E2-E6A7699D18C1}" type="datetimeFigureOut">
              <a:rPr lang="en-US" smtClean="0"/>
              <a:t>8/1/20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C29BB-3452-AE48-8EB6-F98F19536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335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C4780-28B7-8840-97E2-E6A7699D18C1}" type="datetimeFigureOut">
              <a:rPr lang="en-US" smtClean="0"/>
              <a:t>8/1/20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C29BB-3452-AE48-8EB6-F98F19536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554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35919" y="182563"/>
            <a:ext cx="492919" cy="290591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7163" y="182563"/>
            <a:ext cx="1450181" cy="290591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C4780-28B7-8840-97E2-E6A7699D18C1}" type="datetimeFigureOut">
              <a:rPr lang="en-US" smtClean="0"/>
              <a:t>8/1/20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C29BB-3452-AE48-8EB6-F98F19536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272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C4780-28B7-8840-97E2-E6A7699D18C1}" type="datetimeFigureOut">
              <a:rPr lang="en-US" smtClean="0"/>
              <a:t>8/1/20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C29BB-3452-AE48-8EB6-F98F19536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174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972" y="854870"/>
            <a:ext cx="1971675" cy="1426369"/>
          </a:xfrm>
        </p:spPr>
        <p:txBody>
          <a:bodyPr anchor="b"/>
          <a:lstStyle>
            <a:lvl1pPr>
              <a:defRPr sz="1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972" y="2294732"/>
            <a:ext cx="1971675" cy="750094"/>
          </a:xfrm>
        </p:spPr>
        <p:txBody>
          <a:bodyPr/>
          <a:lstStyle>
            <a:lvl1pPr marL="0" indent="0">
              <a:buNone/>
              <a:defRPr sz="600">
                <a:solidFill>
                  <a:schemeClr val="tx1"/>
                </a:solidFill>
              </a:defRPr>
            </a:lvl1pPr>
            <a:lvl2pPr marL="114300" indent="0">
              <a:buNone/>
              <a:defRPr sz="500">
                <a:solidFill>
                  <a:schemeClr val="tx1">
                    <a:tint val="75000"/>
                  </a:schemeClr>
                </a:solidFill>
              </a:defRPr>
            </a:lvl2pPr>
            <a:lvl3pPr marL="228600" indent="0">
              <a:buNone/>
              <a:defRPr sz="450">
                <a:solidFill>
                  <a:schemeClr val="tx1">
                    <a:tint val="75000"/>
                  </a:schemeClr>
                </a:solidFill>
              </a:defRPr>
            </a:lvl3pPr>
            <a:lvl4pPr marL="342900" indent="0">
              <a:buNone/>
              <a:defRPr sz="400">
                <a:solidFill>
                  <a:schemeClr val="tx1">
                    <a:tint val="75000"/>
                  </a:schemeClr>
                </a:solidFill>
              </a:defRPr>
            </a:lvl4pPr>
            <a:lvl5pPr marL="457200" indent="0">
              <a:buNone/>
              <a:defRPr sz="400">
                <a:solidFill>
                  <a:schemeClr val="tx1">
                    <a:tint val="75000"/>
                  </a:schemeClr>
                </a:solidFill>
              </a:defRPr>
            </a:lvl5pPr>
            <a:lvl6pPr marL="571500" indent="0">
              <a:buNone/>
              <a:defRPr sz="400">
                <a:solidFill>
                  <a:schemeClr val="tx1">
                    <a:tint val="75000"/>
                  </a:schemeClr>
                </a:solidFill>
              </a:defRPr>
            </a:lvl6pPr>
            <a:lvl7pPr marL="685800" indent="0">
              <a:buNone/>
              <a:defRPr sz="400">
                <a:solidFill>
                  <a:schemeClr val="tx1">
                    <a:tint val="75000"/>
                  </a:schemeClr>
                </a:solidFill>
              </a:defRPr>
            </a:lvl7pPr>
            <a:lvl8pPr marL="800100" indent="0">
              <a:buNone/>
              <a:defRPr sz="400">
                <a:solidFill>
                  <a:schemeClr val="tx1">
                    <a:tint val="75000"/>
                  </a:schemeClr>
                </a:solidFill>
              </a:defRPr>
            </a:lvl8pPr>
            <a:lvl9pPr marL="914400" indent="0">
              <a:buNone/>
              <a:defRPr sz="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C4780-28B7-8840-97E2-E6A7699D18C1}" type="datetimeFigureOut">
              <a:rPr lang="en-US" smtClean="0"/>
              <a:t>8/1/20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C29BB-3452-AE48-8EB6-F98F19536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813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7163" y="912812"/>
            <a:ext cx="971550" cy="217566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7288" y="912812"/>
            <a:ext cx="971550" cy="217566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C4780-28B7-8840-97E2-E6A7699D18C1}" type="datetimeFigureOut">
              <a:rPr lang="en-US" smtClean="0"/>
              <a:t>8/1/20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C29BB-3452-AE48-8EB6-F98F19536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172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60" y="182563"/>
            <a:ext cx="1971675" cy="66278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7461" y="840582"/>
            <a:ext cx="967085" cy="411956"/>
          </a:xfrm>
        </p:spPr>
        <p:txBody>
          <a:bodyPr anchor="b"/>
          <a:lstStyle>
            <a:lvl1pPr marL="0" indent="0">
              <a:buNone/>
              <a:defRPr sz="600" b="1"/>
            </a:lvl1pPr>
            <a:lvl2pPr marL="114300" indent="0">
              <a:buNone/>
              <a:defRPr sz="500" b="1"/>
            </a:lvl2pPr>
            <a:lvl3pPr marL="228600" indent="0">
              <a:buNone/>
              <a:defRPr sz="450" b="1"/>
            </a:lvl3pPr>
            <a:lvl4pPr marL="342900" indent="0">
              <a:buNone/>
              <a:defRPr sz="400" b="1"/>
            </a:lvl4pPr>
            <a:lvl5pPr marL="457200" indent="0">
              <a:buNone/>
              <a:defRPr sz="400" b="1"/>
            </a:lvl5pPr>
            <a:lvl6pPr marL="571500" indent="0">
              <a:buNone/>
              <a:defRPr sz="400" b="1"/>
            </a:lvl6pPr>
            <a:lvl7pPr marL="685800" indent="0">
              <a:buNone/>
              <a:defRPr sz="400" b="1"/>
            </a:lvl7pPr>
            <a:lvl8pPr marL="800100" indent="0">
              <a:buNone/>
              <a:defRPr sz="400" b="1"/>
            </a:lvl8pPr>
            <a:lvl9pPr marL="914400" indent="0">
              <a:buNone/>
              <a:defRPr sz="4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7461" y="1252538"/>
            <a:ext cx="967085" cy="184229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57288" y="840582"/>
            <a:ext cx="971848" cy="411956"/>
          </a:xfrm>
        </p:spPr>
        <p:txBody>
          <a:bodyPr anchor="b"/>
          <a:lstStyle>
            <a:lvl1pPr marL="0" indent="0">
              <a:buNone/>
              <a:defRPr sz="600" b="1"/>
            </a:lvl1pPr>
            <a:lvl2pPr marL="114300" indent="0">
              <a:buNone/>
              <a:defRPr sz="500" b="1"/>
            </a:lvl2pPr>
            <a:lvl3pPr marL="228600" indent="0">
              <a:buNone/>
              <a:defRPr sz="450" b="1"/>
            </a:lvl3pPr>
            <a:lvl4pPr marL="342900" indent="0">
              <a:buNone/>
              <a:defRPr sz="400" b="1"/>
            </a:lvl4pPr>
            <a:lvl5pPr marL="457200" indent="0">
              <a:buNone/>
              <a:defRPr sz="400" b="1"/>
            </a:lvl5pPr>
            <a:lvl6pPr marL="571500" indent="0">
              <a:buNone/>
              <a:defRPr sz="400" b="1"/>
            </a:lvl6pPr>
            <a:lvl7pPr marL="685800" indent="0">
              <a:buNone/>
              <a:defRPr sz="400" b="1"/>
            </a:lvl7pPr>
            <a:lvl8pPr marL="800100" indent="0">
              <a:buNone/>
              <a:defRPr sz="400" b="1"/>
            </a:lvl8pPr>
            <a:lvl9pPr marL="914400" indent="0">
              <a:buNone/>
              <a:defRPr sz="4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57288" y="1252538"/>
            <a:ext cx="971848" cy="184229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C4780-28B7-8840-97E2-E6A7699D18C1}" type="datetimeFigureOut">
              <a:rPr lang="en-US" smtClean="0"/>
              <a:t>8/1/20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C29BB-3452-AE48-8EB6-F98F19536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605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C4780-28B7-8840-97E2-E6A7699D18C1}" type="datetimeFigureOut">
              <a:rPr lang="en-US" smtClean="0"/>
              <a:t>8/1/20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C29BB-3452-AE48-8EB6-F98F19536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245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C4780-28B7-8840-97E2-E6A7699D18C1}" type="datetimeFigureOut">
              <a:rPr lang="en-US" smtClean="0"/>
              <a:t>8/1/20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C29BB-3452-AE48-8EB6-F98F19536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706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60" y="228600"/>
            <a:ext cx="737295" cy="800100"/>
          </a:xfrm>
        </p:spPr>
        <p:txBody>
          <a:bodyPr anchor="b"/>
          <a:lstStyle>
            <a:lvl1pPr>
              <a:defRPr sz="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847" y="493713"/>
            <a:ext cx="1157288" cy="2436813"/>
          </a:xfrm>
        </p:spPr>
        <p:txBody>
          <a:bodyPr/>
          <a:lstStyle>
            <a:lvl1pPr>
              <a:defRPr sz="800"/>
            </a:lvl1pPr>
            <a:lvl2pPr>
              <a:defRPr sz="700"/>
            </a:lvl2pPr>
            <a:lvl3pPr>
              <a:defRPr sz="600"/>
            </a:lvl3pPr>
            <a:lvl4pPr>
              <a:defRPr sz="500"/>
            </a:lvl4pPr>
            <a:lvl5pPr>
              <a:defRPr sz="500"/>
            </a:lvl5pPr>
            <a:lvl6pPr>
              <a:defRPr sz="500"/>
            </a:lvl6pPr>
            <a:lvl7pPr>
              <a:defRPr sz="500"/>
            </a:lvl7pPr>
            <a:lvl8pPr>
              <a:defRPr sz="500"/>
            </a:lvl8pPr>
            <a:lvl9pPr>
              <a:defRPr sz="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7460" y="1028700"/>
            <a:ext cx="737295" cy="1905794"/>
          </a:xfrm>
        </p:spPr>
        <p:txBody>
          <a:bodyPr/>
          <a:lstStyle>
            <a:lvl1pPr marL="0" indent="0">
              <a:buNone/>
              <a:defRPr sz="400"/>
            </a:lvl1pPr>
            <a:lvl2pPr marL="114300" indent="0">
              <a:buNone/>
              <a:defRPr sz="350"/>
            </a:lvl2pPr>
            <a:lvl3pPr marL="228600" indent="0">
              <a:buNone/>
              <a:defRPr sz="300"/>
            </a:lvl3pPr>
            <a:lvl4pPr marL="342900" indent="0">
              <a:buNone/>
              <a:defRPr sz="250"/>
            </a:lvl4pPr>
            <a:lvl5pPr marL="457200" indent="0">
              <a:buNone/>
              <a:defRPr sz="250"/>
            </a:lvl5pPr>
            <a:lvl6pPr marL="571500" indent="0">
              <a:buNone/>
              <a:defRPr sz="250"/>
            </a:lvl6pPr>
            <a:lvl7pPr marL="685800" indent="0">
              <a:buNone/>
              <a:defRPr sz="250"/>
            </a:lvl7pPr>
            <a:lvl8pPr marL="800100" indent="0">
              <a:buNone/>
              <a:defRPr sz="250"/>
            </a:lvl8pPr>
            <a:lvl9pPr marL="914400" indent="0">
              <a:buNone/>
              <a:defRPr sz="2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C4780-28B7-8840-97E2-E6A7699D18C1}" type="datetimeFigureOut">
              <a:rPr lang="en-US" smtClean="0"/>
              <a:t>8/1/20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C29BB-3452-AE48-8EB6-F98F19536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413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60" y="228600"/>
            <a:ext cx="737295" cy="800100"/>
          </a:xfrm>
        </p:spPr>
        <p:txBody>
          <a:bodyPr anchor="b"/>
          <a:lstStyle>
            <a:lvl1pPr>
              <a:defRPr sz="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71847" y="493713"/>
            <a:ext cx="1157288" cy="2436813"/>
          </a:xfrm>
        </p:spPr>
        <p:txBody>
          <a:bodyPr anchor="t"/>
          <a:lstStyle>
            <a:lvl1pPr marL="0" indent="0">
              <a:buNone/>
              <a:defRPr sz="800"/>
            </a:lvl1pPr>
            <a:lvl2pPr marL="114300" indent="0">
              <a:buNone/>
              <a:defRPr sz="700"/>
            </a:lvl2pPr>
            <a:lvl3pPr marL="228600" indent="0">
              <a:buNone/>
              <a:defRPr sz="600"/>
            </a:lvl3pPr>
            <a:lvl4pPr marL="342900" indent="0">
              <a:buNone/>
              <a:defRPr sz="500"/>
            </a:lvl4pPr>
            <a:lvl5pPr marL="457200" indent="0">
              <a:buNone/>
              <a:defRPr sz="500"/>
            </a:lvl5pPr>
            <a:lvl6pPr marL="571500" indent="0">
              <a:buNone/>
              <a:defRPr sz="500"/>
            </a:lvl6pPr>
            <a:lvl7pPr marL="685800" indent="0">
              <a:buNone/>
              <a:defRPr sz="500"/>
            </a:lvl7pPr>
            <a:lvl8pPr marL="800100" indent="0">
              <a:buNone/>
              <a:defRPr sz="500"/>
            </a:lvl8pPr>
            <a:lvl9pPr marL="914400" indent="0">
              <a:buNone/>
              <a:defRPr sz="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7460" y="1028700"/>
            <a:ext cx="737295" cy="1905794"/>
          </a:xfrm>
        </p:spPr>
        <p:txBody>
          <a:bodyPr/>
          <a:lstStyle>
            <a:lvl1pPr marL="0" indent="0">
              <a:buNone/>
              <a:defRPr sz="400"/>
            </a:lvl1pPr>
            <a:lvl2pPr marL="114300" indent="0">
              <a:buNone/>
              <a:defRPr sz="350"/>
            </a:lvl2pPr>
            <a:lvl3pPr marL="228600" indent="0">
              <a:buNone/>
              <a:defRPr sz="300"/>
            </a:lvl3pPr>
            <a:lvl4pPr marL="342900" indent="0">
              <a:buNone/>
              <a:defRPr sz="250"/>
            </a:lvl4pPr>
            <a:lvl5pPr marL="457200" indent="0">
              <a:buNone/>
              <a:defRPr sz="250"/>
            </a:lvl5pPr>
            <a:lvl6pPr marL="571500" indent="0">
              <a:buNone/>
              <a:defRPr sz="250"/>
            </a:lvl6pPr>
            <a:lvl7pPr marL="685800" indent="0">
              <a:buNone/>
              <a:defRPr sz="250"/>
            </a:lvl7pPr>
            <a:lvl8pPr marL="800100" indent="0">
              <a:buNone/>
              <a:defRPr sz="250"/>
            </a:lvl8pPr>
            <a:lvl9pPr marL="914400" indent="0">
              <a:buNone/>
              <a:defRPr sz="2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C4780-28B7-8840-97E2-E6A7699D18C1}" type="datetimeFigureOut">
              <a:rPr lang="en-US" smtClean="0"/>
              <a:t>8/1/20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C29BB-3452-AE48-8EB6-F98F19536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696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7163" y="182563"/>
            <a:ext cx="1971675" cy="6627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7163" y="912812"/>
            <a:ext cx="1971675" cy="21756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7163" y="3178176"/>
            <a:ext cx="51435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AC4780-28B7-8840-97E2-E6A7699D18C1}" type="datetimeFigureOut">
              <a:rPr lang="en-US" smtClean="0"/>
              <a:t>8/1/20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57238" y="3178176"/>
            <a:ext cx="771525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14488" y="3178176"/>
            <a:ext cx="51435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FC29BB-3452-AE48-8EB6-F98F19536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509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228600" rtl="0" eaLnBrk="1" latinLnBrk="0" hangingPunct="1">
        <a:lnSpc>
          <a:spcPct val="90000"/>
        </a:lnSpc>
        <a:spcBef>
          <a:spcPct val="0"/>
        </a:spcBef>
        <a:buNone/>
        <a:defRPr sz="1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7150" indent="-57150" algn="l" defTabSz="2286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700" kern="1200">
          <a:solidFill>
            <a:schemeClr val="tx1"/>
          </a:solidFill>
          <a:latin typeface="+mn-lt"/>
          <a:ea typeface="+mn-ea"/>
          <a:cs typeface="+mn-cs"/>
        </a:defRPr>
      </a:lvl1pPr>
      <a:lvl2pPr marL="171450" indent="-57150" algn="l" defTabSz="228600" rtl="0" eaLnBrk="1" latinLnBrk="0" hangingPunct="1">
        <a:lnSpc>
          <a:spcPct val="90000"/>
        </a:lnSpc>
        <a:spcBef>
          <a:spcPts val="125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2pPr>
      <a:lvl3pPr marL="285750" indent="-57150" algn="l" defTabSz="228600" rtl="0" eaLnBrk="1" latinLnBrk="0" hangingPunct="1">
        <a:lnSpc>
          <a:spcPct val="90000"/>
        </a:lnSpc>
        <a:spcBef>
          <a:spcPts val="125"/>
        </a:spcBef>
        <a:buFont typeface="Arial" panose="020B0604020202020204" pitchFamily="34" charset="0"/>
        <a:buChar char="•"/>
        <a:defRPr sz="500" kern="1200">
          <a:solidFill>
            <a:schemeClr val="tx1"/>
          </a:solidFill>
          <a:latin typeface="+mn-lt"/>
          <a:ea typeface="+mn-ea"/>
          <a:cs typeface="+mn-cs"/>
        </a:defRPr>
      </a:lvl3pPr>
      <a:lvl4pPr marL="400050" indent="-57150" algn="l" defTabSz="228600" rtl="0" eaLnBrk="1" latinLnBrk="0" hangingPunct="1">
        <a:lnSpc>
          <a:spcPct val="90000"/>
        </a:lnSpc>
        <a:spcBef>
          <a:spcPts val="125"/>
        </a:spcBef>
        <a:buFont typeface="Arial" panose="020B0604020202020204" pitchFamily="34" charset="0"/>
        <a:buChar char="•"/>
        <a:defRPr sz="450" kern="1200">
          <a:solidFill>
            <a:schemeClr val="tx1"/>
          </a:solidFill>
          <a:latin typeface="+mn-lt"/>
          <a:ea typeface="+mn-ea"/>
          <a:cs typeface="+mn-cs"/>
        </a:defRPr>
      </a:lvl4pPr>
      <a:lvl5pPr marL="514350" indent="-57150" algn="l" defTabSz="228600" rtl="0" eaLnBrk="1" latinLnBrk="0" hangingPunct="1">
        <a:lnSpc>
          <a:spcPct val="90000"/>
        </a:lnSpc>
        <a:spcBef>
          <a:spcPts val="125"/>
        </a:spcBef>
        <a:buFont typeface="Arial" panose="020B0604020202020204" pitchFamily="34" charset="0"/>
        <a:buChar char="•"/>
        <a:defRPr sz="450" kern="1200">
          <a:solidFill>
            <a:schemeClr val="tx1"/>
          </a:solidFill>
          <a:latin typeface="+mn-lt"/>
          <a:ea typeface="+mn-ea"/>
          <a:cs typeface="+mn-cs"/>
        </a:defRPr>
      </a:lvl5pPr>
      <a:lvl6pPr marL="628650" indent="-57150" algn="l" defTabSz="228600" rtl="0" eaLnBrk="1" latinLnBrk="0" hangingPunct="1">
        <a:lnSpc>
          <a:spcPct val="90000"/>
        </a:lnSpc>
        <a:spcBef>
          <a:spcPts val="125"/>
        </a:spcBef>
        <a:buFont typeface="Arial" panose="020B0604020202020204" pitchFamily="34" charset="0"/>
        <a:buChar char="•"/>
        <a:defRPr sz="450" kern="1200">
          <a:solidFill>
            <a:schemeClr val="tx1"/>
          </a:solidFill>
          <a:latin typeface="+mn-lt"/>
          <a:ea typeface="+mn-ea"/>
          <a:cs typeface="+mn-cs"/>
        </a:defRPr>
      </a:lvl6pPr>
      <a:lvl7pPr marL="742950" indent="-57150" algn="l" defTabSz="228600" rtl="0" eaLnBrk="1" latinLnBrk="0" hangingPunct="1">
        <a:lnSpc>
          <a:spcPct val="90000"/>
        </a:lnSpc>
        <a:spcBef>
          <a:spcPts val="125"/>
        </a:spcBef>
        <a:buFont typeface="Arial" panose="020B0604020202020204" pitchFamily="34" charset="0"/>
        <a:buChar char="•"/>
        <a:defRPr sz="450" kern="1200">
          <a:solidFill>
            <a:schemeClr val="tx1"/>
          </a:solidFill>
          <a:latin typeface="+mn-lt"/>
          <a:ea typeface="+mn-ea"/>
          <a:cs typeface="+mn-cs"/>
        </a:defRPr>
      </a:lvl7pPr>
      <a:lvl8pPr marL="857250" indent="-57150" algn="l" defTabSz="228600" rtl="0" eaLnBrk="1" latinLnBrk="0" hangingPunct="1">
        <a:lnSpc>
          <a:spcPct val="90000"/>
        </a:lnSpc>
        <a:spcBef>
          <a:spcPts val="125"/>
        </a:spcBef>
        <a:buFont typeface="Arial" panose="020B0604020202020204" pitchFamily="34" charset="0"/>
        <a:buChar char="•"/>
        <a:defRPr sz="450" kern="1200">
          <a:solidFill>
            <a:schemeClr val="tx1"/>
          </a:solidFill>
          <a:latin typeface="+mn-lt"/>
          <a:ea typeface="+mn-ea"/>
          <a:cs typeface="+mn-cs"/>
        </a:defRPr>
      </a:lvl8pPr>
      <a:lvl9pPr marL="971550" indent="-57150" algn="l" defTabSz="228600" rtl="0" eaLnBrk="1" latinLnBrk="0" hangingPunct="1">
        <a:lnSpc>
          <a:spcPct val="90000"/>
        </a:lnSpc>
        <a:spcBef>
          <a:spcPts val="125"/>
        </a:spcBef>
        <a:buFont typeface="Arial" panose="020B0604020202020204" pitchFamily="34" charset="0"/>
        <a:buChar char="•"/>
        <a:defRPr sz="4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28600" rtl="0" eaLnBrk="1" latinLnBrk="0" hangingPunct="1">
        <a:defRPr sz="450" kern="1200">
          <a:solidFill>
            <a:schemeClr val="tx1"/>
          </a:solidFill>
          <a:latin typeface="+mn-lt"/>
          <a:ea typeface="+mn-ea"/>
          <a:cs typeface="+mn-cs"/>
        </a:defRPr>
      </a:lvl1pPr>
      <a:lvl2pPr marL="114300" algn="l" defTabSz="228600" rtl="0" eaLnBrk="1" latinLnBrk="0" hangingPunct="1">
        <a:defRPr sz="45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" algn="l" defTabSz="228600" rtl="0" eaLnBrk="1" latinLnBrk="0" hangingPunct="1">
        <a:defRPr sz="450" kern="1200">
          <a:solidFill>
            <a:schemeClr val="tx1"/>
          </a:solidFill>
          <a:latin typeface="+mn-lt"/>
          <a:ea typeface="+mn-ea"/>
          <a:cs typeface="+mn-cs"/>
        </a:defRPr>
      </a:lvl3pPr>
      <a:lvl4pPr marL="342900" algn="l" defTabSz="228600" rtl="0" eaLnBrk="1" latinLnBrk="0" hangingPunct="1">
        <a:defRPr sz="450" kern="1200">
          <a:solidFill>
            <a:schemeClr val="tx1"/>
          </a:solidFill>
          <a:latin typeface="+mn-lt"/>
          <a:ea typeface="+mn-ea"/>
          <a:cs typeface="+mn-cs"/>
        </a:defRPr>
      </a:lvl4pPr>
      <a:lvl5pPr marL="457200" algn="l" defTabSz="228600" rtl="0" eaLnBrk="1" latinLnBrk="0" hangingPunct="1">
        <a:defRPr sz="450" kern="1200">
          <a:solidFill>
            <a:schemeClr val="tx1"/>
          </a:solidFill>
          <a:latin typeface="+mn-lt"/>
          <a:ea typeface="+mn-ea"/>
          <a:cs typeface="+mn-cs"/>
        </a:defRPr>
      </a:lvl5pPr>
      <a:lvl6pPr marL="571500" algn="l" defTabSz="228600" rtl="0" eaLnBrk="1" latinLnBrk="0" hangingPunct="1">
        <a:defRPr sz="450" kern="1200">
          <a:solidFill>
            <a:schemeClr val="tx1"/>
          </a:solidFill>
          <a:latin typeface="+mn-lt"/>
          <a:ea typeface="+mn-ea"/>
          <a:cs typeface="+mn-cs"/>
        </a:defRPr>
      </a:lvl6pPr>
      <a:lvl7pPr marL="685800" algn="l" defTabSz="228600" rtl="0" eaLnBrk="1" latinLnBrk="0" hangingPunct="1">
        <a:defRPr sz="450" kern="1200">
          <a:solidFill>
            <a:schemeClr val="tx1"/>
          </a:solidFill>
          <a:latin typeface="+mn-lt"/>
          <a:ea typeface="+mn-ea"/>
          <a:cs typeface="+mn-cs"/>
        </a:defRPr>
      </a:lvl7pPr>
      <a:lvl8pPr marL="800100" algn="l" defTabSz="228600" rtl="0" eaLnBrk="1" latinLnBrk="0" hangingPunct="1">
        <a:defRPr sz="450" kern="1200">
          <a:solidFill>
            <a:schemeClr val="tx1"/>
          </a:solidFill>
          <a:latin typeface="+mn-lt"/>
          <a:ea typeface="+mn-ea"/>
          <a:cs typeface="+mn-cs"/>
        </a:defRPr>
      </a:lvl8pPr>
      <a:lvl9pPr marL="914400" algn="l" defTabSz="228600" rtl="0" eaLnBrk="1" latinLnBrk="0" hangingPunct="1">
        <a:defRPr sz="4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8EA67DFC-5AB2-1248-928F-5A1E55FF84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671"/>
            <a:ext cx="2290436" cy="252757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FDC132B-1028-DB4F-9150-853F8A90C5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345" y="-2561"/>
            <a:ext cx="2285999" cy="252046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6B8F324-F3B4-824E-B140-BFC33702A8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68" y="303286"/>
            <a:ext cx="812094" cy="80492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2BA0E803-CA16-EF40-B242-52B95400097C}"/>
              </a:ext>
            </a:extLst>
          </p:cNvPr>
          <p:cNvGrpSpPr/>
          <p:nvPr/>
        </p:nvGrpSpPr>
        <p:grpSpPr>
          <a:xfrm>
            <a:off x="-10689" y="3148932"/>
            <a:ext cx="2296689" cy="278651"/>
            <a:chOff x="-10689" y="3148932"/>
            <a:chExt cx="2296689" cy="278651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02D0895-5171-D040-A0FE-AC714B5E4D1F}"/>
                </a:ext>
              </a:extLst>
            </p:cNvPr>
            <p:cNvSpPr/>
            <p:nvPr/>
          </p:nvSpPr>
          <p:spPr>
            <a:xfrm>
              <a:off x="-10689" y="3148932"/>
              <a:ext cx="2296689" cy="278651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6894" tIns="13447" rIns="26894" bIns="1344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3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7451513-CF47-7549-99BD-11861673B551}"/>
                </a:ext>
              </a:extLst>
            </p:cNvPr>
            <p:cNvSpPr txBox="1"/>
            <p:nvPr/>
          </p:nvSpPr>
          <p:spPr>
            <a:xfrm>
              <a:off x="991518" y="3196751"/>
              <a:ext cx="129448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dirty="0" err="1">
                  <a:solidFill>
                    <a:schemeClr val="bg1"/>
                  </a:solidFill>
                  <a:latin typeface="Helvetica" pitchFamily="2" charset="0"/>
                  <a:ea typeface="Open Sans" panose="020B0606030504020204" pitchFamily="34" charset="0"/>
                  <a:cs typeface="Open Sans" panose="020B0606030504020204" pitchFamily="34" charset="0"/>
                </a:rPr>
                <a:t>bit.ly</a:t>
              </a:r>
              <a:r>
                <a:rPr lang="en-US" sz="900" b="1" dirty="0">
                  <a:solidFill>
                    <a:schemeClr val="bg1"/>
                  </a:solidFill>
                  <a:latin typeface="Helvetica" pitchFamily="2" charset="0"/>
                  <a:ea typeface="Open Sans" panose="020B0606030504020204" pitchFamily="34" charset="0"/>
                  <a:cs typeface="Open Sans" panose="020B0606030504020204" pitchFamily="34" charset="0"/>
                </a:rPr>
                <a:t>/</a:t>
              </a:r>
              <a:r>
                <a:rPr lang="en-US" sz="900" b="1" dirty="0" err="1">
                  <a:solidFill>
                    <a:schemeClr val="bg1"/>
                  </a:solidFill>
                  <a:latin typeface="Helvetica" pitchFamily="2" charset="0"/>
                  <a:ea typeface="Open Sans" panose="020B0606030504020204" pitchFamily="34" charset="0"/>
                  <a:cs typeface="Open Sans" panose="020B0606030504020204" pitchFamily="34" charset="0"/>
                </a:rPr>
                <a:t>MagLabSciBall</a:t>
              </a:r>
              <a:endParaRPr lang="en-US" sz="900" b="1" dirty="0">
                <a:solidFill>
                  <a:schemeClr val="bg1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49DD2769-9E78-224A-B7E4-09C95E20811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6535" y="3173223"/>
              <a:ext cx="699947" cy="236260"/>
            </a:xfrm>
            <a:prstGeom prst="rect">
              <a:avLst/>
            </a:prstGeom>
          </p:spPr>
        </p:pic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EAD855AD-672A-D242-BC35-EB8EC0CD29E7}"/>
              </a:ext>
            </a:extLst>
          </p:cNvPr>
          <p:cNvSpPr/>
          <p:nvPr/>
        </p:nvSpPr>
        <p:spPr>
          <a:xfrm>
            <a:off x="0" y="2496198"/>
            <a:ext cx="2290436" cy="658742"/>
          </a:xfrm>
          <a:prstGeom prst="rect">
            <a:avLst/>
          </a:prstGeom>
          <a:solidFill>
            <a:srgbClr val="ED17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6894" tIns="13447" rIns="26894" bIns="1344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3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9BA2609-D13D-BA4D-B29A-6AC1585B19E1}"/>
              </a:ext>
            </a:extLst>
          </p:cNvPr>
          <p:cNvSpPr/>
          <p:nvPr/>
        </p:nvSpPr>
        <p:spPr>
          <a:xfrm>
            <a:off x="59171" y="59826"/>
            <a:ext cx="2184603" cy="30248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329868-C636-054F-A831-B72CC8191071}"/>
              </a:ext>
            </a:extLst>
          </p:cNvPr>
          <p:cNvSpPr txBox="1"/>
          <p:nvPr/>
        </p:nvSpPr>
        <p:spPr>
          <a:xfrm>
            <a:off x="84768" y="2494105"/>
            <a:ext cx="21209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bg1"/>
                </a:solidFill>
                <a:latin typeface="Helvetica" pitchFamily="2" charset="0"/>
              </a:rPr>
              <a:t>Your Name</a:t>
            </a:r>
          </a:p>
          <a:p>
            <a:pPr algn="ctr"/>
            <a:r>
              <a:rPr lang="en-US" sz="800" i="1" dirty="0">
                <a:solidFill>
                  <a:schemeClr val="bg1"/>
                </a:solidFill>
                <a:latin typeface="Helvetica" pitchFamily="2" charset="0"/>
              </a:rPr>
              <a:t>Nickname: </a:t>
            </a:r>
            <a:r>
              <a:rPr lang="en-US" sz="800" b="1" i="1" dirty="0">
                <a:solidFill>
                  <a:schemeClr val="bg1"/>
                </a:solidFill>
                <a:latin typeface="Helvetica" pitchFamily="2" charset="0"/>
              </a:rPr>
              <a:t>Here</a:t>
            </a:r>
          </a:p>
          <a:p>
            <a:pPr algn="ctr"/>
            <a:r>
              <a:rPr lang="en-US" sz="800" i="1" dirty="0">
                <a:solidFill>
                  <a:schemeClr val="bg1"/>
                </a:solidFill>
                <a:latin typeface="Helvetica" pitchFamily="2" charset="0"/>
              </a:rPr>
              <a:t>Team: </a:t>
            </a:r>
            <a:r>
              <a:rPr lang="en-US" sz="800" b="1" i="1" dirty="0">
                <a:solidFill>
                  <a:schemeClr val="bg1"/>
                </a:solidFill>
                <a:latin typeface="Helvetica" pitchFamily="2" charset="0"/>
              </a:rPr>
              <a:t>Here</a:t>
            </a:r>
          </a:p>
        </p:txBody>
      </p:sp>
    </p:spTree>
    <p:extLst>
      <p:ext uri="{BB962C8B-B14F-4D97-AF65-F5344CB8AC3E}">
        <p14:creationId xmlns:p14="http://schemas.microsoft.com/office/powerpoint/2010/main" val="10487297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13057</TotalTime>
  <Words>13</Words>
  <Application>Microsoft Macintosh PowerPoint</Application>
  <PresentationFormat>Custom</PresentationFormat>
  <Paragraphs>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Helvetica</vt:lpstr>
      <vt:lpstr>Open Sans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46</cp:revision>
  <cp:lastPrinted>2020-07-20T20:04:11Z</cp:lastPrinted>
  <dcterms:created xsi:type="dcterms:W3CDTF">2020-07-20T16:29:17Z</dcterms:created>
  <dcterms:modified xsi:type="dcterms:W3CDTF">2020-08-01T14:44:47Z</dcterms:modified>
</cp:coreProperties>
</file>